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3"/>
  </p:notesMasterIdLst>
  <p:sldIdLst>
    <p:sldId id="256" r:id="rId2"/>
    <p:sldId id="281" r:id="rId3"/>
    <p:sldId id="287" r:id="rId4"/>
    <p:sldId id="288" r:id="rId5"/>
    <p:sldId id="289" r:id="rId6"/>
    <p:sldId id="290" r:id="rId7"/>
    <p:sldId id="291" r:id="rId8"/>
    <p:sldId id="292" r:id="rId9"/>
    <p:sldId id="293" r:id="rId10"/>
    <p:sldId id="294" r:id="rId11"/>
    <p:sldId id="283" r:id="rId12"/>
    <p:sldId id="282" r:id="rId13"/>
    <p:sldId id="284" r:id="rId14"/>
    <p:sldId id="285" r:id="rId15"/>
    <p:sldId id="286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  <p:sldId id="304" r:id="rId26"/>
    <p:sldId id="305" r:id="rId27"/>
    <p:sldId id="306" r:id="rId28"/>
    <p:sldId id="307" r:id="rId29"/>
    <p:sldId id="308" r:id="rId30"/>
    <p:sldId id="309" r:id="rId31"/>
    <p:sldId id="310" r:id="rId32"/>
    <p:sldId id="311" r:id="rId33"/>
    <p:sldId id="312" r:id="rId34"/>
    <p:sldId id="313" r:id="rId35"/>
    <p:sldId id="314" r:id="rId36"/>
    <p:sldId id="329" r:id="rId37"/>
    <p:sldId id="330" r:id="rId38"/>
    <p:sldId id="323" r:id="rId39"/>
    <p:sldId id="324" r:id="rId40"/>
    <p:sldId id="315" r:id="rId41"/>
    <p:sldId id="316" r:id="rId42"/>
    <p:sldId id="317" r:id="rId43"/>
    <p:sldId id="318" r:id="rId44"/>
    <p:sldId id="319" r:id="rId45"/>
    <p:sldId id="320" r:id="rId46"/>
    <p:sldId id="321" r:id="rId47"/>
    <p:sldId id="322" r:id="rId48"/>
    <p:sldId id="325" r:id="rId49"/>
    <p:sldId id="326" r:id="rId50"/>
    <p:sldId id="327" r:id="rId51"/>
    <p:sldId id="328" r:id="rId52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E2BDC8D-A983-40BD-BBBE-C3A65A0FB2BE}">
          <p14:sldIdLst>
            <p14:sldId id="256"/>
            <p14:sldId id="281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83"/>
            <p14:sldId id="282"/>
            <p14:sldId id="284"/>
            <p14:sldId id="285"/>
            <p14:sldId id="286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29"/>
            <p14:sldId id="330"/>
            <p14:sldId id="323"/>
            <p14:sldId id="32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5"/>
            <p14:sldId id="326"/>
            <p14:sldId id="327"/>
            <p14:sldId id="32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296" y="11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00AD8EE-370E-4FC1-B524-9937DF440C07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8395625-E752-487B-BF7E-948F60235DA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5972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C5DF7-99D1-462A-A115-401144846B1F}" type="datetime1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7560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BE51D-6BF2-4493-B121-1D1ABD088316}" type="datetime1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9912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C9B16-5D72-4048-A56D-33CC63DE0251}" type="datetime1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9740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E00A3-F3C8-4F27-BF8F-9FC0CBEDF161}" type="datetime1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7922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AD785-506D-4BFB-8B72-738F2EF0EC91}" type="datetime1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614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3F6BB-D6E0-4949-88B4-488974F24FCB}" type="datetime1">
              <a:rPr lang="en-CA" smtClean="0"/>
              <a:t>2019-04-30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5097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64944-EFDF-412C-8203-CB697F87ECFA}" type="datetime1">
              <a:rPr lang="en-CA" smtClean="0"/>
              <a:t>2019-04-30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4036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F958E-6112-44D5-ACCA-C80F09A59420}" type="datetime1">
              <a:rPr lang="en-CA" smtClean="0"/>
              <a:t>2019-04-30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9795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774B9-14E9-4A8C-ABEC-4F8FB224ABF4}" type="datetime1">
              <a:rPr lang="en-CA" smtClean="0"/>
              <a:t>2019-04-30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4024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E81C-8319-4C9D-BDC3-02CC03157F5C}" type="datetime1">
              <a:rPr lang="en-CA" smtClean="0"/>
              <a:t>2019-04-30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1935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C0844-11AF-499F-A507-21034F6ABE6A}" type="datetime1">
              <a:rPr lang="en-CA" smtClean="0"/>
              <a:t>2019-04-30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1107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496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095769"/>
            <a:ext cx="7886700" cy="508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8CECE-CBF5-4CE3-A3DF-9CE71E8F99CE}" type="datetime1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849EC-D1EB-41F7-B0EC-7F1D430A9A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9045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q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F63E1-424C-4D04-ABC8-EED9627EC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235200"/>
            <a:ext cx="7772400" cy="2387600"/>
          </a:xfrm>
        </p:spPr>
        <p:txBody>
          <a:bodyPr anchor="ctr">
            <a:normAutofit/>
          </a:bodyPr>
          <a:lstStyle/>
          <a:p>
            <a:r>
              <a:rPr lang="en-CA" sz="4000" b="1" dirty="0"/>
              <a:t>Item List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F18F0-8D89-4E9D-9980-8F8852786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254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TimeDomain</a:t>
            </a:r>
            <a:r>
              <a:rPr lang="en-CA" dirty="0"/>
              <a:t> UWB P440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10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3924566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11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705143" y="2921169"/>
            <a:ext cx="37337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GeoSLAM</a:t>
            </a:r>
            <a:endParaRPr lang="en-CA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F1799ADF-100C-4F36-A27A-5FDF39F7A140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6068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(1/4)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12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8A0F9F-29D7-4A66-91DE-25E2F4D20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01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(2/4)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13</a:t>
            </a:fld>
            <a:endParaRPr lang="en-CA"/>
          </a:p>
        </p:txBody>
      </p:sp>
      <p:pic>
        <p:nvPicPr>
          <p:cNvPr id="5" name="Picture 4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142D56DD-0DB5-4163-9F6C-BEF4BFCC3B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00250" y="-1143001"/>
            <a:ext cx="5143501" cy="9144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17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(3/4)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14</a:t>
            </a:fld>
            <a:endParaRPr lang="en-CA"/>
          </a:p>
        </p:txBody>
      </p:sp>
      <p:pic>
        <p:nvPicPr>
          <p:cNvPr id="5" name="Picture 4" descr="A close up of a white wall&#10;&#10;Description automatically generated">
            <a:extLst>
              <a:ext uri="{FF2B5EF4-FFF2-40B4-BE49-F238E27FC236}">
                <a16:creationId xmlns:a16="http://schemas.microsoft.com/office/drawing/2014/main" id="{5E2A85E6-288D-4142-8818-E1476728B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566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83DD-855E-405D-B5EC-5A883005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GeoSLAM</a:t>
            </a:r>
            <a:r>
              <a:rPr lang="en-CA" dirty="0"/>
              <a:t> (4/4)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6208B-6E9A-4071-9993-48FA38A40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15</a:t>
            </a:fld>
            <a:endParaRPr lang="en-CA"/>
          </a:p>
        </p:txBody>
      </p:sp>
      <p:pic>
        <p:nvPicPr>
          <p:cNvPr id="5" name="Picture 4" descr="A picture containing wall, indoor, bathroom, toilet&#10;&#10;Description automatically generated">
            <a:extLst>
              <a:ext uri="{FF2B5EF4-FFF2-40B4-BE49-F238E27FC236}">
                <a16:creationId xmlns:a16="http://schemas.microsoft.com/office/drawing/2014/main" id="{6B624303-A73B-4878-A33F-D50B1A12C3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11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015963" y="2921169"/>
            <a:ext cx="71120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Velodyne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Puck LITE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14458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Velodyne</a:t>
            </a:r>
            <a:r>
              <a:rPr lang="en-CA" dirty="0"/>
              <a:t> Puck LITE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17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766587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651279" y="2921169"/>
            <a:ext cx="78414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Velodyne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Puck Hi-Res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2879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Velodyne</a:t>
            </a:r>
            <a:r>
              <a:rPr lang="en-CA" dirty="0"/>
              <a:t> Puck Hi-Res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19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3950581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15F9A-DBD3-4021-97C0-ABCF9F7FF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496375"/>
          </a:xfrm>
        </p:spPr>
        <p:txBody>
          <a:bodyPr/>
          <a:lstStyle/>
          <a:p>
            <a:r>
              <a:rPr lang="en-CA" dirty="0"/>
              <a:t>Item List (Apr 30 2019)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7B9F8-20DB-41DE-A05A-62ED62458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</a:t>
            </a:fld>
            <a:endParaRPr lang="en-CA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9600DC-3E5C-4F05-B01C-239A6CD995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28479"/>
              </p:ext>
            </p:extLst>
          </p:nvPr>
        </p:nvGraphicFramePr>
        <p:xfrm>
          <a:off x="628650" y="855437"/>
          <a:ext cx="7785100" cy="6002563"/>
        </p:xfrm>
        <a:graphic>
          <a:graphicData uri="http://schemas.openxmlformats.org/drawingml/2006/table">
            <a:tbl>
              <a:tblPr firstRow="1">
                <a:tableStyleId>{6E25E649-3F16-4E02-A733-19D2CDBF48F0}</a:tableStyleId>
              </a:tblPr>
              <a:tblGrid>
                <a:gridCol w="726908">
                  <a:extLst>
                    <a:ext uri="{9D8B030D-6E8A-4147-A177-3AD203B41FA5}">
                      <a16:colId xmlns:a16="http://schemas.microsoft.com/office/drawing/2014/main" val="3064136246"/>
                    </a:ext>
                  </a:extLst>
                </a:gridCol>
                <a:gridCol w="1275347">
                  <a:extLst>
                    <a:ext uri="{9D8B030D-6E8A-4147-A177-3AD203B41FA5}">
                      <a16:colId xmlns:a16="http://schemas.microsoft.com/office/drawing/2014/main" val="4003781869"/>
                    </a:ext>
                  </a:extLst>
                </a:gridCol>
                <a:gridCol w="3077745">
                  <a:extLst>
                    <a:ext uri="{9D8B030D-6E8A-4147-A177-3AD203B41FA5}">
                      <a16:colId xmlns:a16="http://schemas.microsoft.com/office/drawing/2014/main" val="594644727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4155002373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1343756723"/>
                    </a:ext>
                  </a:extLst>
                </a:gridCol>
              </a:tblGrid>
              <a:tr h="216328"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Item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Components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Delivery State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Testing State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094286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DJI M600 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M600 body / Ronin-MX Gimbal / 2 RC  / Batteries / RTK-GPS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Partially 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125773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DJI M100 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M100 body / RC / </a:t>
                      </a:r>
                      <a:r>
                        <a:rPr lang="en-CA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Propellars</a:t>
                      </a: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/ Batteries / A3 FC / Lightbridge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Partially 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3086235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DJI Mavic Air 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61058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IMU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Spatial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delivered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692655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UWB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TimeDomain</a:t>
                      </a:r>
                      <a:endParaRPr lang="en-CA" sz="8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 UWB modules / 5 Batteries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175009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UWB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Pozyx</a:t>
                      </a:r>
                      <a:endParaRPr lang="en-CA" sz="800" dirty="0">
                        <a:solidFill>
                          <a:schemeClr val="bg1">
                            <a:lumMod val="6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delivered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051439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GeoSLAM</a:t>
                      </a:r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Scanner / Data logger / Dongle USB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663829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Velodyne</a:t>
                      </a:r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Puck LITE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0223924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Velodyne</a:t>
                      </a:r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Puck Hi-Res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4639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Velodyne</a:t>
                      </a:r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HDL-32E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224857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Sony A7III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delivered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37824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FLIR Duo 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delivered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145234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ZED stereo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delivered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3330262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RealSense Depth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4963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Intel NUC1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02452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Intel NUC2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2703052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NVIDIA TX2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done yet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609555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Sub-device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 err="1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Wifi</a:t>
                      </a:r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router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21588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Sub-device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Laser 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191803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Sub-device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Label maker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8664526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Mini Prism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7487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Large1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67400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Large2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8212540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Battery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Payload silver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308366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Tripod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277992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Chair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701953"/>
                  </a:ext>
                </a:extLst>
              </a:tr>
              <a:tr h="2143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2132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05619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20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206720" y="2921169"/>
            <a:ext cx="67305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Velodyne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HDL-32E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6552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Velodyne</a:t>
            </a:r>
            <a:r>
              <a:rPr lang="en-CA" dirty="0"/>
              <a:t> HDL-32E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21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8067384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22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736655" y="2921169"/>
            <a:ext cx="76706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Intel RealSense D435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3328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Intel RealSense D435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23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25946307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736655" y="2921169"/>
            <a:ext cx="76706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Intel RealSense D435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F46BF8-1C08-43C9-9F63-9CC5930F0D4B}"/>
              </a:ext>
            </a:extLst>
          </p:cNvPr>
          <p:cNvSpPr txBox="1"/>
          <p:nvPr/>
        </p:nvSpPr>
        <p:spPr>
          <a:xfrm>
            <a:off x="2678565" y="4381500"/>
            <a:ext cx="3786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It was borrowed from Prof. </a:t>
            </a:r>
            <a:r>
              <a:rPr lang="en-CA" dirty="0" err="1"/>
              <a:t>Mozhdeh</a:t>
            </a:r>
            <a:r>
              <a:rPr lang="en-CA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81200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Intel RealSense D435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25</a:t>
            </a:fld>
            <a:endParaRPr lang="en-CA"/>
          </a:p>
        </p:txBody>
      </p:sp>
      <p:pic>
        <p:nvPicPr>
          <p:cNvPr id="6" name="Picture 5" descr="A close up of a device&#10;&#10;Description automatically generated">
            <a:extLst>
              <a:ext uri="{FF2B5EF4-FFF2-40B4-BE49-F238E27FC236}">
                <a16:creationId xmlns:a16="http://schemas.microsoft.com/office/drawing/2014/main" id="{4BFC7DA5-1D3F-48D5-B60E-FD6F1E098C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3452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597742" y="2921169"/>
            <a:ext cx="39485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Intel NUC1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82722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Intel NUC1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27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0591688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597742" y="2921169"/>
            <a:ext cx="39485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Intel NUC2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66325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Intel NUC2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29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391678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149702" y="2921169"/>
            <a:ext cx="48445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DJI M600 Set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5253F593-362B-4AFC-999C-67CB0207AED3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45296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30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173602" y="2921169"/>
            <a:ext cx="67967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NVIDIA Jetson TX2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74936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NVIDIA Jetson TX2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31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36083644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32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576903" y="2921169"/>
            <a:ext cx="39901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Router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97320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Wifi</a:t>
            </a:r>
            <a:r>
              <a:rPr lang="en-CA" dirty="0"/>
              <a:t> Router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33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30772357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81215" y="2921169"/>
            <a:ext cx="87815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Laser Distance Measurer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18726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Laser Distance Measurer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35</a:t>
            </a:fld>
            <a:endParaRPr lang="en-CA"/>
          </a:p>
        </p:txBody>
      </p:sp>
      <p:pic>
        <p:nvPicPr>
          <p:cNvPr id="6" name="Picture 5" descr="A picture containing indoor, sitting&#10;&#10;Description automatically generated">
            <a:extLst>
              <a:ext uri="{FF2B5EF4-FFF2-40B4-BE49-F238E27FC236}">
                <a16:creationId xmlns:a16="http://schemas.microsoft.com/office/drawing/2014/main" id="{70969946-B6F4-479A-AD68-71B169830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675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362100" y="2921169"/>
            <a:ext cx="44198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Label Maker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48367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Label Maker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37</a:t>
            </a:fld>
            <a:endParaRPr lang="en-CA"/>
          </a:p>
        </p:txBody>
      </p:sp>
      <p:pic>
        <p:nvPicPr>
          <p:cNvPr id="6" name="Picture 5" descr="A close up of a cell phone&#10;&#10;Description automatically generated">
            <a:extLst>
              <a:ext uri="{FF2B5EF4-FFF2-40B4-BE49-F238E27FC236}">
                <a16:creationId xmlns:a16="http://schemas.microsoft.com/office/drawing/2014/main" id="{6B768001-0695-4DB2-ADCB-08092C2040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5691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683502" y="2921169"/>
            <a:ext cx="37769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Mini Prism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81575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Mini Prism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39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4162864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M600 Set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AE524-4C85-4473-96BF-83D031CFB308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29859746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40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956541" y="2921169"/>
            <a:ext cx="52309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Battery Large1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47107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Large1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41</a:t>
            </a:fld>
            <a:endParaRPr lang="en-CA"/>
          </a:p>
        </p:txBody>
      </p:sp>
      <p:pic>
        <p:nvPicPr>
          <p:cNvPr id="6" name="Picture 5" descr="A picture containing black&#10;&#10;Description automatically generated">
            <a:extLst>
              <a:ext uri="{FF2B5EF4-FFF2-40B4-BE49-F238E27FC236}">
                <a16:creationId xmlns:a16="http://schemas.microsoft.com/office/drawing/2014/main" id="{C56F97AA-C330-4A8F-BF6F-C2ED628E0A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0073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42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956541" y="2921169"/>
            <a:ext cx="52309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Battery Large2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960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Large2 (1/1)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43</a:t>
            </a:fld>
            <a:endParaRPr lang="en-CA"/>
          </a:p>
        </p:txBody>
      </p:sp>
      <p:pic>
        <p:nvPicPr>
          <p:cNvPr id="6" name="Picture 5" descr="A picture containing indoor, electronics, sitting&#10;&#10;Description automatically generated">
            <a:extLst>
              <a:ext uri="{FF2B5EF4-FFF2-40B4-BE49-F238E27FC236}">
                <a16:creationId xmlns:a16="http://schemas.microsoft.com/office/drawing/2014/main" id="{345F038A-D715-48BA-8E29-2B8E2FDB6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5740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694977" y="2921169"/>
            <a:ext cx="77540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Battery Payload Silver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37343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Battery Payload Silver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45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2253156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403091" y="2921169"/>
            <a:ext cx="23378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Tripod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54857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Triopod</a:t>
            </a:r>
            <a:r>
              <a:rPr lang="en-CA" dirty="0"/>
              <a:t>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47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1568113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367183" y="2921169"/>
            <a:ext cx="24096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Chairs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16755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Chairs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49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2137904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2149702" y="2921169"/>
            <a:ext cx="48445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DJI M100 Set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538C6E78-BBDD-4D17-9E88-0589502C024A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90360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50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559704" y="2921169"/>
            <a:ext cx="20245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Table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65613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Table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51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2890682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M100 Set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756846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7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1551366" y="2921169"/>
            <a:ext cx="60412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DJI Mavic Air Set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13B9DB37-6EAA-468D-BB86-000EE985DBD2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0430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93B28-90FD-4055-A198-2949DC2D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DJI Mavic Air Set (1/)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E58CC-995E-4A2E-B9C3-2A8DFE57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8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3AA2-B675-4228-93A8-AE0B22BC3744}"/>
              </a:ext>
            </a:extLst>
          </p:cNvPr>
          <p:cNvSpPr txBox="1"/>
          <p:nvPr/>
        </p:nvSpPr>
        <p:spPr>
          <a:xfrm>
            <a:off x="2042462" y="2921169"/>
            <a:ext cx="5059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added...</a:t>
            </a:r>
          </a:p>
        </p:txBody>
      </p:sp>
    </p:spTree>
    <p:extLst>
      <p:ext uri="{BB962C8B-B14F-4D97-AF65-F5344CB8AC3E}">
        <p14:creationId xmlns:p14="http://schemas.microsoft.com/office/powerpoint/2010/main" val="1198866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019C2-B479-45A6-ACE6-B93AE08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849EC-D1EB-41F7-B0EC-7F1D430A9A74}" type="slidenum">
              <a:rPr lang="en-CA" smtClean="0"/>
              <a:t>9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CEEF6-0CE9-4FC8-B368-84EDD446F054}"/>
              </a:ext>
            </a:extLst>
          </p:cNvPr>
          <p:cNvSpPr txBox="1"/>
          <p:nvPr/>
        </p:nvSpPr>
        <p:spPr>
          <a:xfrm>
            <a:off x="302883" y="2921169"/>
            <a:ext cx="85382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 err="1">
                <a:latin typeface="Arial" panose="020B0604020202020204" pitchFamily="34" charset="0"/>
                <a:cs typeface="Arial" panose="020B0604020202020204" pitchFamily="34" charset="0"/>
              </a:rPr>
              <a:t>TimeDomain</a:t>
            </a:r>
            <a:r>
              <a:rPr lang="en-CA" sz="6000" dirty="0">
                <a:latin typeface="Arial" panose="020B0604020202020204" pitchFamily="34" charset="0"/>
                <a:cs typeface="Arial" panose="020B0604020202020204" pitchFamily="34" charset="0"/>
              </a:rPr>
              <a:t> UWB P440</a:t>
            </a: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D69184CE-D53A-4E79-B068-CA5046B51745}"/>
              </a:ext>
            </a:extLst>
          </p:cNvPr>
          <p:cNvSpPr/>
          <p:nvPr/>
        </p:nvSpPr>
        <p:spPr>
          <a:xfrm rot="5400000">
            <a:off x="0" y="0"/>
            <a:ext cx="1440000" cy="1440000"/>
          </a:xfrm>
          <a:prstGeom prst="rtTriangl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2536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511</TotalTime>
  <Words>512</Words>
  <Application>Microsoft Office PowerPoint</Application>
  <PresentationFormat>On-screen Show (4:3)</PresentationFormat>
  <Paragraphs>213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Wingdings</vt:lpstr>
      <vt:lpstr>Office Theme</vt:lpstr>
      <vt:lpstr>Item List</vt:lpstr>
      <vt:lpstr>Item List (Apr 30 2019)</vt:lpstr>
      <vt:lpstr>PowerPoint Presentation</vt:lpstr>
      <vt:lpstr>DJI M600 Set (1/)</vt:lpstr>
      <vt:lpstr>PowerPoint Presentation</vt:lpstr>
      <vt:lpstr>DJI M100 Set (1/)</vt:lpstr>
      <vt:lpstr>PowerPoint Presentation</vt:lpstr>
      <vt:lpstr>DJI Mavic Air Set (1/)</vt:lpstr>
      <vt:lpstr>PowerPoint Presentation</vt:lpstr>
      <vt:lpstr>TimeDomain UWB P440 (1/)</vt:lpstr>
      <vt:lpstr>PowerPoint Presentation</vt:lpstr>
      <vt:lpstr>GeoSLAM (1/4)</vt:lpstr>
      <vt:lpstr>GeoSLAM (2/4)</vt:lpstr>
      <vt:lpstr>GeoSLAM (3/4)</vt:lpstr>
      <vt:lpstr>GeoSLAM (4/4)</vt:lpstr>
      <vt:lpstr>PowerPoint Presentation</vt:lpstr>
      <vt:lpstr>Velodyne Puck LITE (1/)</vt:lpstr>
      <vt:lpstr>PowerPoint Presentation</vt:lpstr>
      <vt:lpstr>Velodyne Puck Hi-Res (1/)</vt:lpstr>
      <vt:lpstr>PowerPoint Presentation</vt:lpstr>
      <vt:lpstr>Velodyne HDL-32E (1/)</vt:lpstr>
      <vt:lpstr>PowerPoint Presentation</vt:lpstr>
      <vt:lpstr>Intel RealSense D435 (1/)</vt:lpstr>
      <vt:lpstr>PowerPoint Presentation</vt:lpstr>
      <vt:lpstr>Intel RealSense D435 (1/1)</vt:lpstr>
      <vt:lpstr>PowerPoint Presentation</vt:lpstr>
      <vt:lpstr>Intel NUC1 (1/)</vt:lpstr>
      <vt:lpstr>PowerPoint Presentation</vt:lpstr>
      <vt:lpstr>Intel NUC2 (1/)</vt:lpstr>
      <vt:lpstr>PowerPoint Presentation</vt:lpstr>
      <vt:lpstr>NVIDIA Jetson TX2 (1/)</vt:lpstr>
      <vt:lpstr>PowerPoint Presentation</vt:lpstr>
      <vt:lpstr>Wifi Router (1/)</vt:lpstr>
      <vt:lpstr>PowerPoint Presentation</vt:lpstr>
      <vt:lpstr>Laser Distance Measurer (1/1)</vt:lpstr>
      <vt:lpstr>PowerPoint Presentation</vt:lpstr>
      <vt:lpstr>Label Maker (1/1)</vt:lpstr>
      <vt:lpstr>PowerPoint Presentation</vt:lpstr>
      <vt:lpstr>Mini Prism (1/)</vt:lpstr>
      <vt:lpstr>PowerPoint Presentation</vt:lpstr>
      <vt:lpstr>Battery Large1 (1/1)</vt:lpstr>
      <vt:lpstr>PowerPoint Presentation</vt:lpstr>
      <vt:lpstr>Battery Large2 (1/1)</vt:lpstr>
      <vt:lpstr>PowerPoint Presentation</vt:lpstr>
      <vt:lpstr>Battery Payload Silver (1/)</vt:lpstr>
      <vt:lpstr>PowerPoint Presentation</vt:lpstr>
      <vt:lpstr>Triopod (1/)</vt:lpstr>
      <vt:lpstr>PowerPoint Presentation</vt:lpstr>
      <vt:lpstr>Chairs (1/)</vt:lpstr>
      <vt:lpstr>PowerPoint Presentation</vt:lpstr>
      <vt:lpstr>Table (1/)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Jungwon Kang</dc:creator>
  <cp:lastModifiedBy>Jungwon Kang</cp:lastModifiedBy>
  <cp:revision>598</cp:revision>
  <cp:lastPrinted>2019-04-30T18:33:25Z</cp:lastPrinted>
  <dcterms:created xsi:type="dcterms:W3CDTF">2019-01-07T19:30:24Z</dcterms:created>
  <dcterms:modified xsi:type="dcterms:W3CDTF">2019-04-30T19:01:08Z</dcterms:modified>
</cp:coreProperties>
</file>

<file path=docProps/thumbnail.jpeg>
</file>